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2"/>
  </p:notesMasterIdLst>
  <p:handoutMasterIdLst>
    <p:handoutMasterId r:id="rId23"/>
  </p:handoutMasterIdLst>
  <p:sldIdLst>
    <p:sldId id="2147479516" r:id="rId5"/>
    <p:sldId id="2147479534" r:id="rId6"/>
    <p:sldId id="2147479549" r:id="rId7"/>
    <p:sldId id="2147479547" r:id="rId8"/>
    <p:sldId id="2147479535" r:id="rId9"/>
    <p:sldId id="2147479531" r:id="rId10"/>
    <p:sldId id="2147479550" r:id="rId11"/>
    <p:sldId id="2147479551" r:id="rId12"/>
    <p:sldId id="2147479544" r:id="rId13"/>
    <p:sldId id="2147479542" r:id="rId14"/>
    <p:sldId id="2147479539" r:id="rId15"/>
    <p:sldId id="2147479541" r:id="rId16"/>
    <p:sldId id="2147479548" r:id="rId17"/>
    <p:sldId id="2147479543" r:id="rId18"/>
    <p:sldId id="2147479540" r:id="rId19"/>
    <p:sldId id="259" r:id="rId20"/>
    <p:sldId id="2142534308" r:id="rId2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21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2729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4919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123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6890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056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42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803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212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05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1037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6754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5838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7885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13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6200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7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902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501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7060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394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15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5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Features You Didn’t Know Existed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C46A-B56A-6FD5-7E64-EB49DC11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A4D229-6207-9B24-6029-082530A4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Go To Symbol in Editor (or Workspace)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CB53D-6D96-2675-CDD7-FC8DA8657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8B28A-56B1-8019-AFF7-1F4539CE9ECC}"/>
              </a:ext>
            </a:extLst>
          </p:cNvPr>
          <p:cNvSpPr txBox="1"/>
          <p:nvPr/>
        </p:nvSpPr>
        <p:spPr>
          <a:xfrm>
            <a:off x="1928079" y="818688"/>
            <a:ext cx="833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“Go To Symbol in Editor”, “Go To Symbol in Editor 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by Category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” or “Go To Symbol in Workspace”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9C028-0135-ACF8-B691-72D8259F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91" y="1573161"/>
            <a:ext cx="7449217" cy="48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9773-BD19-0CF4-04D1-372EBB185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D430C4-00E2-0669-22BD-CCE15718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Breadcrumbs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7FB69-9C64-6E90-EC06-35406D298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AE1B7-6241-93B4-21C5-C32AB854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60" y="1280910"/>
            <a:ext cx="9142879" cy="523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AC097-74E1-4D93-5420-9F01B779F61A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Works in local, QSYS, and IFS file systems!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6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ACDA-7290-724E-E813-5FA946E29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C4A68-F92F-349D-59E9-75BA4338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Tree View Searching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72068-B6B5-C4BA-BB93-5B3400798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26206-6372-A3EF-47B3-29AB9178E84E}"/>
              </a:ext>
            </a:extLst>
          </p:cNvPr>
          <p:cNvSpPr txBox="1"/>
          <p:nvPr/>
        </p:nvSpPr>
        <p:spPr>
          <a:xfrm>
            <a:off x="1813271" y="780289"/>
            <a:ext cx="8497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“Ctrl + Alt + f” in any view in VS Code (including the Object/IFS Browser!)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7551A-3EE2-C1A7-EA99-342003C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06" y="1238339"/>
            <a:ext cx="8635588" cy="51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FCB6-05F7-3193-9032-47F7B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9CF75-6B94-2156-9C9C-EAD74DE5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Navigation – Multi-root Workspaces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419AC-5FF0-1F23-70CA-214806BB67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83A0E-18ED-2158-D63F-912362D6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67" y="1296161"/>
            <a:ext cx="8755496" cy="5198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BA730-98A1-D5F9-CB9C-A37213B5F77A}"/>
              </a:ext>
            </a:extLst>
          </p:cNvPr>
          <p:cNvSpPr txBox="1"/>
          <p:nvPr/>
        </p:nvSpPr>
        <p:spPr>
          <a:xfrm>
            <a:off x="1928080" y="803379"/>
            <a:ext cx="833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“Add Folder to Workspace” and “Save Workspace As”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7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0D16E-1A96-0730-0B46-12FE38FA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884ED-AA9D-E55E-17E6-4F6DE3E9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Settings – Wrap Tabs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CBBE-5779-2D5E-0238-915CFD8B0C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93462-A72A-767B-B8FB-8DCD1DB3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89" y="1172711"/>
            <a:ext cx="8752511" cy="5196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F7592-A0E1-FCBE-648E-93F6791F7E5F}"/>
              </a:ext>
            </a:extLst>
          </p:cNvPr>
          <p:cNvSpPr txBox="1"/>
          <p:nvPr/>
        </p:nvSpPr>
        <p:spPr>
          <a:xfrm>
            <a:off x="1763088" y="737586"/>
            <a:ext cx="8752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Enable the “Wrap Tabs” VS Code setting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6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34075-F285-B6DA-2591-DE62E6832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E458C1-A7C1-1D9E-0198-50DDFE84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Extensions – Output Channels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A62EA-2233-7D48-7C43-EFB43C9D6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3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VS Code Features You Didn’t Know Existed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10D5C-13E3-2F0C-9AC4-5DB660F5C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B915-86E1-B73A-DA89-8566416F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BADD1-0495-3382-C9F1-958EABD0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Multi-cursor 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8F29F-F8CB-ACA7-26A5-B3769A870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9593F-CFB8-EE06-B76D-EC579593FABE}"/>
              </a:ext>
            </a:extLst>
          </p:cNvPr>
          <p:cNvSpPr txBox="1"/>
          <p:nvPr/>
        </p:nvSpPr>
        <p:spPr>
          <a:xfrm>
            <a:off x="1823671" y="698754"/>
            <a:ext cx="854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Manually add secondary cursors	→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Alt + Click</a:t>
            </a:r>
          </a:p>
          <a:p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Keyboard shortcut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	→	</a:t>
            </a:r>
            <a:r>
              <a:rPr lang="en-US" dirty="0">
                <a:solidFill>
                  <a:schemeClr val="accent2"/>
                </a:solidFill>
                <a:latin typeface="IBM Plex Sans"/>
                <a:cs typeface="Arial"/>
              </a:rPr>
              <a:t>Ctrl + Alt + Down or Ctrl + Alt + Up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7E7F20-3C08-96B6-477C-C00F976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27" y="1430008"/>
            <a:ext cx="7605346" cy="5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6CD46-3ADC-19E7-2B36-5079A303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6FF041-3AF2-D0CF-DCC1-EE2B0051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Column (box) selection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F21BF-860E-5A46-54A8-341839C37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27AD7-51E3-BFC7-7790-D86A992B1EA7}"/>
              </a:ext>
            </a:extLst>
          </p:cNvPr>
          <p:cNvSpPr txBox="1"/>
          <p:nvPr/>
        </p:nvSpPr>
        <p:spPr>
          <a:xfrm>
            <a:off x="2225683" y="824251"/>
            <a:ext cx="774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Shift + Alt while dragging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02F0A-4646-1B00-5AAD-88CFE51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83" y="1274885"/>
            <a:ext cx="7740633" cy="51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0D5A2-BF76-F48E-4DD3-55627ABE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5B01A-43C7-15F6-C43B-17FF6850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Editing – Overtype vs. Insert Mode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D0193-0365-308A-9CF8-8BBF4977CD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1C842-8CE6-1845-EBE5-BEF69EECDD7E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Use the command “Toggle Overtype/Insert Mode”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14DF3-7BB6-436C-2594-869C9E8D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93" y="1228632"/>
            <a:ext cx="7810013" cy="52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7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04CE-77BA-4B1D-2305-FB919BDAB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42F110-8186-080E-5BDB-32A31176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Snippets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7FD33-92D8-391B-4E08-380FDF306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12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Actions (Surround with Monitor)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8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EC9FB-41CE-129D-BC4B-CCA68CDA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78F73E-4444-5D9E-142D-89DF8B7C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Code Actions (Test Stub Generation)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9EF7C-95E0-948F-1372-1683B3C8A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EAA7D-D71C-60EF-8303-DA594E00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03" y="1166008"/>
            <a:ext cx="7059194" cy="5360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DE040-5656-EA9D-DE73-11CA3D08C75F}"/>
              </a:ext>
            </a:extLst>
          </p:cNvPr>
          <p:cNvSpPr txBox="1"/>
          <p:nvPr/>
        </p:nvSpPr>
        <p:spPr>
          <a:xfrm>
            <a:off x="2566404" y="736328"/>
            <a:ext cx="7059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Generate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RPGUnit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 test case or test suite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1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8D342-1455-4199-F7EE-34DBAA48C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F6B9B5-235B-73B8-EBFD-B9A55FE4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Editing – More Code Actions (Test Stub Generation)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885FA-2668-09C3-F711-2C0831207E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99670-87C7-39A0-2C78-10C8FFB4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7" y="794084"/>
            <a:ext cx="7283825" cy="57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F3A6-F149-6E94-C729-A98B6F95B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23871-F6EB-BFDF-99D9-8490B32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Code Navigation – Code Folding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E847-4DE8-DBA3-CC42-4C867EC75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01E3-CF7F-0DCE-91DF-A5FACE85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06" y="1219249"/>
            <a:ext cx="7785588" cy="5190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DC9C9-F348-E90E-0CF8-4C7EC3C0C458}"/>
              </a:ext>
            </a:extLst>
          </p:cNvPr>
          <p:cNvSpPr txBox="1"/>
          <p:nvPr/>
        </p:nvSpPr>
        <p:spPr>
          <a:xfrm>
            <a:off x="2203206" y="780289"/>
            <a:ext cx="77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IBM Plex Sans"/>
                <a:cs typeface="Arial"/>
              </a:rPr>
              <a:t>Works on procedures, prototypes, data structures, etc.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4991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8427</TotalTime>
  <Words>323</Words>
  <Application>Microsoft Office PowerPoint</Application>
  <PresentationFormat>Widescreen</PresentationFormat>
  <Paragraphs>47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VS Code Features You Didn’t Know Existed</vt:lpstr>
      <vt:lpstr>Code Editing – Multi-cursor </vt:lpstr>
      <vt:lpstr>Code Editing – Column (box) selection</vt:lpstr>
      <vt:lpstr>Code Editing – Overtype vs. Insert Mode</vt:lpstr>
      <vt:lpstr>Code Editing – Code Snippets</vt:lpstr>
      <vt:lpstr>Code Editing – Code Actions (Surround with Monitor)</vt:lpstr>
      <vt:lpstr>Code Editing – Code Actions (Test Stub Generation)</vt:lpstr>
      <vt:lpstr>Code Editing – More Code Actions (Test Stub Generation)</vt:lpstr>
      <vt:lpstr>Code Navigation – Code Folding</vt:lpstr>
      <vt:lpstr>Code Navigation – Go To Symbol in Editor (or Workspace)</vt:lpstr>
      <vt:lpstr>Code Navigation – Breadcrumbs</vt:lpstr>
      <vt:lpstr>Code Navigation – Tree View Searching</vt:lpstr>
      <vt:lpstr>Code Navigation – Multi-root Workspaces</vt:lpstr>
      <vt:lpstr>Settings – Wrap Tabs</vt:lpstr>
      <vt:lpstr>Extensions – Output Channels</vt:lpstr>
      <vt:lpstr>Sanjula Ganepola - VS Code Features You Didn’t Know Existed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259</cp:revision>
  <dcterms:created xsi:type="dcterms:W3CDTF">2021-01-11T03:24:53Z</dcterms:created>
  <dcterms:modified xsi:type="dcterms:W3CDTF">2025-05-17T22:00:06Z</dcterms:modified>
</cp:coreProperties>
</file>